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3"/>
  </p:notesMasterIdLst>
  <p:sldIdLst>
    <p:sldId id="265"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632">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hd70l3ZEKCHzKiLu+h8eJMLJwjd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2DFCA5A-C1E1-4492-AAA7-4BB696C563DC}">
  <a:tblStyle styleId="{72DFCA5A-C1E1-4492-AAA7-4BB696C563D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44"/>
    <p:restoredTop sz="94716"/>
  </p:normalViewPr>
  <p:slideViewPr>
    <p:cSldViewPr snapToGrid="0">
      <p:cViewPr varScale="1">
        <p:scale>
          <a:sx n="148" d="100"/>
          <a:sy n="148" d="100"/>
        </p:scale>
        <p:origin x="-136" y="696"/>
      </p:cViewPr>
      <p:guideLst>
        <p:guide orient="horz" pos="2632"/>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21" Type="http://schemas.openxmlformats.org/officeDocument/2006/relationships/presProps" Target="presProps.xml"/><Relationship Id="rId2" Type="http://schemas.openxmlformats.org/officeDocument/2006/relationships/slide" Target="slides/slide1.xml"/><Relationship Id="rId20" Type="http://customschemas.google.com/relationships/presentationmetadata" Target="metadata"/><Relationship Id="rId1" Type="http://schemas.openxmlformats.org/officeDocument/2006/relationships/slideMaster" Target="slideMasters/slideMaster1.xml"/><Relationship Id="rId24" Type="http://schemas.openxmlformats.org/officeDocument/2006/relationships/tableStyles" Target="tableStyles.xml"/><Relationship Id="rId23" Type="http://schemas.openxmlformats.org/officeDocument/2006/relationships/theme" Target="theme/theme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287ceb7b39c_0_16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2" name="Google Shape;302;g287ceb7b39c_0_1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45"/>
        <p:cNvGrpSpPr/>
        <p:nvPr/>
      </p:nvGrpSpPr>
      <p:grpSpPr>
        <a:xfrm>
          <a:off x="0" y="0"/>
          <a:ext cx="0" cy="0"/>
          <a:chOff x="0" y="0"/>
          <a:chExt cx="0" cy="0"/>
        </a:xfrm>
      </p:grpSpPr>
      <p:sp>
        <p:nvSpPr>
          <p:cNvPr id="146" name="Google Shape;146;g287ceb7b39c_0_180"/>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7" name="Google Shape;147;g287ceb7b39c_0_18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8" name="Google Shape;148;g287ceb7b39c_0_18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02"/>
        <p:cNvGrpSpPr/>
        <p:nvPr/>
      </p:nvGrpSpPr>
      <p:grpSpPr>
        <a:xfrm>
          <a:off x="0" y="0"/>
          <a:ext cx="0" cy="0"/>
          <a:chOff x="0" y="0"/>
          <a:chExt cx="0" cy="0"/>
        </a:xfrm>
      </p:grpSpPr>
      <p:sp>
        <p:nvSpPr>
          <p:cNvPr id="203" name="Google Shape;203;g287ceb7b39c_0_23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04" name="Google Shape;204;g287ceb7b39c_0_237"/>
          <p:cNvSpPr txBox="1">
            <a:spLocks noGrp="1"/>
          </p:cNvSpPr>
          <p:nvPr>
            <p:ph type="body" idx="1"/>
          </p:nvPr>
        </p:nvSpPr>
        <p:spPr>
          <a:xfrm rot="5400000">
            <a:off x="3920400" y="-1256575"/>
            <a:ext cx="4351200" cy="10515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05" name="Google Shape;205;g287ceb7b39c_0_237"/>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06" name="Google Shape;206;g287ceb7b39c_0_23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07" name="Google Shape;207;g287ceb7b39c_0_23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08"/>
        <p:cNvGrpSpPr/>
        <p:nvPr/>
      </p:nvGrpSpPr>
      <p:grpSpPr>
        <a:xfrm>
          <a:off x="0" y="0"/>
          <a:ext cx="0" cy="0"/>
          <a:chOff x="0" y="0"/>
          <a:chExt cx="0" cy="0"/>
        </a:xfrm>
      </p:grpSpPr>
      <p:sp>
        <p:nvSpPr>
          <p:cNvPr id="209" name="Google Shape;209;g287ceb7b39c_0_243"/>
          <p:cNvSpPr txBox="1">
            <a:spLocks noGrp="1"/>
          </p:cNvSpPr>
          <p:nvPr>
            <p:ph type="title"/>
          </p:nvPr>
        </p:nvSpPr>
        <p:spPr>
          <a:xfrm rot="5400000">
            <a:off x="7133400" y="1956625"/>
            <a:ext cx="5811900" cy="26289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10" name="Google Shape;210;g287ceb7b39c_0_243"/>
          <p:cNvSpPr txBox="1">
            <a:spLocks noGrp="1"/>
          </p:cNvSpPr>
          <p:nvPr>
            <p:ph type="body" idx="1"/>
          </p:nvPr>
        </p:nvSpPr>
        <p:spPr>
          <a:xfrm rot="5400000">
            <a:off x="1799400" y="-596075"/>
            <a:ext cx="5811900" cy="77343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11" name="Google Shape;211;g287ceb7b39c_0_243"/>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12" name="Google Shape;212;g287ceb7b39c_0_243"/>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13" name="Google Shape;213;g287ceb7b39c_0_24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9"/>
        <p:cNvGrpSpPr/>
        <p:nvPr/>
      </p:nvGrpSpPr>
      <p:grpSpPr>
        <a:xfrm>
          <a:off x="0" y="0"/>
          <a:ext cx="0" cy="0"/>
          <a:chOff x="0" y="0"/>
          <a:chExt cx="0" cy="0"/>
        </a:xfrm>
      </p:grpSpPr>
      <p:sp>
        <p:nvSpPr>
          <p:cNvPr id="150" name="Google Shape;150;g287ceb7b39c_0_184"/>
          <p:cNvSpPr txBox="1">
            <a:spLocks noGrp="1"/>
          </p:cNvSpPr>
          <p:nvPr>
            <p:ph type="ctrTitle"/>
          </p:nvPr>
        </p:nvSpPr>
        <p:spPr>
          <a:xfrm>
            <a:off x="1524000" y="1122363"/>
            <a:ext cx="9144000" cy="2387700"/>
          </a:xfrm>
          <a:prstGeom prst="rect">
            <a:avLst/>
          </a:prstGeom>
          <a:noFill/>
          <a:ln>
            <a:noFill/>
          </a:ln>
        </p:spPr>
        <p:txBody>
          <a:bodyPr spcFirstLastPara="1" wrap="square" lIns="91425" tIns="45700" rIns="91425" bIns="45700" anchor="b" anchorCtr="0">
            <a:normAutofit/>
          </a:bodyPr>
          <a:lstStyle>
            <a:lvl1pPr lvl="0" algn="ctr" rtl="0">
              <a:lnSpc>
                <a:spcPct val="90000"/>
              </a:lnSpc>
              <a:spcBef>
                <a:spcPts val="0"/>
              </a:spcBef>
              <a:spcAft>
                <a:spcPts val="0"/>
              </a:spcAft>
              <a:buClr>
                <a:schemeClr val="dk1"/>
              </a:buClr>
              <a:buSzPts val="6000"/>
              <a:buFont typeface="Calibri"/>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1" name="Google Shape;151;g287ceb7b39c_0_184"/>
          <p:cNvSpPr txBox="1">
            <a:spLocks noGrp="1"/>
          </p:cNvSpPr>
          <p:nvPr>
            <p:ph type="subTitle" idx="1"/>
          </p:nvPr>
        </p:nvSpPr>
        <p:spPr>
          <a:xfrm>
            <a:off x="1524000" y="3602038"/>
            <a:ext cx="9144000" cy="16557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1000"/>
              </a:spcBef>
              <a:spcAft>
                <a:spcPts val="0"/>
              </a:spcAft>
              <a:buClr>
                <a:schemeClr val="dk1"/>
              </a:buClr>
              <a:buSzPts val="2400"/>
              <a:buNone/>
              <a:defRPr sz="2400"/>
            </a:lvl1pPr>
            <a:lvl2pPr lvl="1" algn="ctr" rtl="0">
              <a:lnSpc>
                <a:spcPct val="90000"/>
              </a:lnSpc>
              <a:spcBef>
                <a:spcPts val="500"/>
              </a:spcBef>
              <a:spcAft>
                <a:spcPts val="0"/>
              </a:spcAft>
              <a:buClr>
                <a:schemeClr val="dk1"/>
              </a:buClr>
              <a:buSzPts val="2000"/>
              <a:buNone/>
              <a:defRPr sz="2000"/>
            </a:lvl2pPr>
            <a:lvl3pPr lvl="2" algn="ctr" rtl="0">
              <a:lnSpc>
                <a:spcPct val="90000"/>
              </a:lnSpc>
              <a:spcBef>
                <a:spcPts val="500"/>
              </a:spcBef>
              <a:spcAft>
                <a:spcPts val="0"/>
              </a:spcAft>
              <a:buClr>
                <a:schemeClr val="dk1"/>
              </a:buClr>
              <a:buSzPts val="1800"/>
              <a:buNone/>
              <a:defRPr sz="1800"/>
            </a:lvl3pPr>
            <a:lvl4pPr lvl="3" algn="ctr" rtl="0">
              <a:lnSpc>
                <a:spcPct val="90000"/>
              </a:lnSpc>
              <a:spcBef>
                <a:spcPts val="500"/>
              </a:spcBef>
              <a:spcAft>
                <a:spcPts val="0"/>
              </a:spcAft>
              <a:buClr>
                <a:schemeClr val="dk1"/>
              </a:buClr>
              <a:buSzPts val="1600"/>
              <a:buNone/>
              <a:defRPr sz="1600"/>
            </a:lvl4pPr>
            <a:lvl5pPr lvl="4" algn="ctr" rtl="0">
              <a:lnSpc>
                <a:spcPct val="90000"/>
              </a:lnSpc>
              <a:spcBef>
                <a:spcPts val="500"/>
              </a:spcBef>
              <a:spcAft>
                <a:spcPts val="0"/>
              </a:spcAft>
              <a:buClr>
                <a:schemeClr val="dk1"/>
              </a:buClr>
              <a:buSzPts val="1600"/>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152" name="Google Shape;152;g287ceb7b39c_0_184"/>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3" name="Google Shape;153;g287ceb7b39c_0_184"/>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4" name="Google Shape;154;g287ceb7b39c_0_18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5"/>
        <p:cNvGrpSpPr/>
        <p:nvPr/>
      </p:nvGrpSpPr>
      <p:grpSpPr>
        <a:xfrm>
          <a:off x="0" y="0"/>
          <a:ext cx="0" cy="0"/>
          <a:chOff x="0" y="0"/>
          <a:chExt cx="0" cy="0"/>
        </a:xfrm>
      </p:grpSpPr>
      <p:sp>
        <p:nvSpPr>
          <p:cNvPr id="156" name="Google Shape;156;g287ceb7b39c_0_19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7" name="Google Shape;157;g287ceb7b39c_0_19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8" name="Google Shape;158;g287ceb7b39c_0_190"/>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9" name="Google Shape;159;g287ceb7b39c_0_19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0" name="Google Shape;160;g287ceb7b39c_0_19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1"/>
        <p:cNvGrpSpPr/>
        <p:nvPr/>
      </p:nvGrpSpPr>
      <p:grpSpPr>
        <a:xfrm>
          <a:off x="0" y="0"/>
          <a:ext cx="0" cy="0"/>
          <a:chOff x="0" y="0"/>
          <a:chExt cx="0" cy="0"/>
        </a:xfrm>
      </p:grpSpPr>
      <p:sp>
        <p:nvSpPr>
          <p:cNvPr id="162" name="Google Shape;162;g287ceb7b39c_0_196"/>
          <p:cNvSpPr txBox="1">
            <a:spLocks noGrp="1"/>
          </p:cNvSpPr>
          <p:nvPr>
            <p:ph type="title"/>
          </p:nvPr>
        </p:nvSpPr>
        <p:spPr>
          <a:xfrm>
            <a:off x="831850" y="1709738"/>
            <a:ext cx="10515600" cy="2852700"/>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chemeClr val="dk1"/>
              </a:buClr>
              <a:buSzPts val="6000"/>
              <a:buFont typeface="Calibri"/>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3" name="Google Shape;163;g287ceb7b39c_0_196"/>
          <p:cNvSpPr txBox="1">
            <a:spLocks noGrp="1"/>
          </p:cNvSpPr>
          <p:nvPr>
            <p:ph type="body" idx="1"/>
          </p:nvPr>
        </p:nvSpPr>
        <p:spPr>
          <a:xfrm>
            <a:off x="831850" y="4589463"/>
            <a:ext cx="10515600" cy="15003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000"/>
              </a:spcBef>
              <a:spcAft>
                <a:spcPts val="0"/>
              </a:spcAft>
              <a:buClr>
                <a:srgbClr val="888888"/>
              </a:buClr>
              <a:buSzPts val="2400"/>
              <a:buNone/>
              <a:defRPr sz="2400">
                <a:solidFill>
                  <a:srgbClr val="888888"/>
                </a:solidFill>
              </a:defRPr>
            </a:lvl1pPr>
            <a:lvl2pPr marL="914400" lvl="1" indent="-228600" algn="l" rtl="0">
              <a:lnSpc>
                <a:spcPct val="90000"/>
              </a:lnSpc>
              <a:spcBef>
                <a:spcPts val="500"/>
              </a:spcBef>
              <a:spcAft>
                <a:spcPts val="0"/>
              </a:spcAft>
              <a:buClr>
                <a:srgbClr val="888888"/>
              </a:buClr>
              <a:buSzPts val="2000"/>
              <a:buNone/>
              <a:defRPr sz="2000">
                <a:solidFill>
                  <a:srgbClr val="888888"/>
                </a:solidFill>
              </a:defRPr>
            </a:lvl2pPr>
            <a:lvl3pPr marL="1371600" lvl="2" indent="-228600" algn="l" rtl="0">
              <a:lnSpc>
                <a:spcPct val="90000"/>
              </a:lnSpc>
              <a:spcBef>
                <a:spcPts val="500"/>
              </a:spcBef>
              <a:spcAft>
                <a:spcPts val="0"/>
              </a:spcAft>
              <a:buClr>
                <a:srgbClr val="888888"/>
              </a:buClr>
              <a:buSzPts val="1800"/>
              <a:buNone/>
              <a:defRPr sz="1800">
                <a:solidFill>
                  <a:srgbClr val="888888"/>
                </a:solidFill>
              </a:defRPr>
            </a:lvl3pPr>
            <a:lvl4pPr marL="1828800" lvl="3" indent="-228600" algn="l" rtl="0">
              <a:lnSpc>
                <a:spcPct val="90000"/>
              </a:lnSpc>
              <a:spcBef>
                <a:spcPts val="500"/>
              </a:spcBef>
              <a:spcAft>
                <a:spcPts val="0"/>
              </a:spcAft>
              <a:buClr>
                <a:srgbClr val="888888"/>
              </a:buClr>
              <a:buSzPts val="1600"/>
              <a:buNone/>
              <a:defRPr sz="1600">
                <a:solidFill>
                  <a:srgbClr val="888888"/>
                </a:solidFill>
              </a:defRPr>
            </a:lvl4pPr>
            <a:lvl5pPr marL="2286000" lvl="4" indent="-228600" algn="l" rtl="0">
              <a:lnSpc>
                <a:spcPct val="90000"/>
              </a:lnSpc>
              <a:spcBef>
                <a:spcPts val="500"/>
              </a:spcBef>
              <a:spcAft>
                <a:spcPts val="0"/>
              </a:spcAft>
              <a:buClr>
                <a:srgbClr val="888888"/>
              </a:buClr>
              <a:buSzPts val="1600"/>
              <a:buNone/>
              <a:defRPr sz="1600">
                <a:solidFill>
                  <a:srgbClr val="888888"/>
                </a:solidFill>
              </a:defRPr>
            </a:lvl5pPr>
            <a:lvl6pPr marL="2743200" lvl="5" indent="-228600" algn="l" rtl="0">
              <a:lnSpc>
                <a:spcPct val="90000"/>
              </a:lnSpc>
              <a:spcBef>
                <a:spcPts val="500"/>
              </a:spcBef>
              <a:spcAft>
                <a:spcPts val="0"/>
              </a:spcAft>
              <a:buClr>
                <a:srgbClr val="888888"/>
              </a:buClr>
              <a:buSzPts val="1600"/>
              <a:buNone/>
              <a:defRPr sz="1600">
                <a:solidFill>
                  <a:srgbClr val="888888"/>
                </a:solidFill>
              </a:defRPr>
            </a:lvl6pPr>
            <a:lvl7pPr marL="3200400" lvl="6" indent="-228600" algn="l" rtl="0">
              <a:lnSpc>
                <a:spcPct val="90000"/>
              </a:lnSpc>
              <a:spcBef>
                <a:spcPts val="500"/>
              </a:spcBef>
              <a:spcAft>
                <a:spcPts val="0"/>
              </a:spcAft>
              <a:buClr>
                <a:srgbClr val="888888"/>
              </a:buClr>
              <a:buSzPts val="1600"/>
              <a:buNone/>
              <a:defRPr sz="1600">
                <a:solidFill>
                  <a:srgbClr val="888888"/>
                </a:solidFill>
              </a:defRPr>
            </a:lvl7pPr>
            <a:lvl8pPr marL="3657600" lvl="7" indent="-228600" algn="l" rtl="0">
              <a:lnSpc>
                <a:spcPct val="90000"/>
              </a:lnSpc>
              <a:spcBef>
                <a:spcPts val="500"/>
              </a:spcBef>
              <a:spcAft>
                <a:spcPts val="0"/>
              </a:spcAft>
              <a:buClr>
                <a:srgbClr val="888888"/>
              </a:buClr>
              <a:buSzPts val="1600"/>
              <a:buNone/>
              <a:defRPr sz="1600">
                <a:solidFill>
                  <a:srgbClr val="888888"/>
                </a:solidFill>
              </a:defRPr>
            </a:lvl8pPr>
            <a:lvl9pPr marL="4114800" lvl="8" indent="-228600" algn="l" rtl="0">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64" name="Google Shape;164;g287ceb7b39c_0_196"/>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5" name="Google Shape;165;g287ceb7b39c_0_196"/>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6" name="Google Shape;166;g287ceb7b39c_0_19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67"/>
        <p:cNvGrpSpPr/>
        <p:nvPr/>
      </p:nvGrpSpPr>
      <p:grpSpPr>
        <a:xfrm>
          <a:off x="0" y="0"/>
          <a:ext cx="0" cy="0"/>
          <a:chOff x="0" y="0"/>
          <a:chExt cx="0" cy="0"/>
        </a:xfrm>
      </p:grpSpPr>
      <p:sp>
        <p:nvSpPr>
          <p:cNvPr id="168" name="Google Shape;168;g287ceb7b39c_0_202"/>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 name="Google Shape;169;g287ceb7b39c_0_202"/>
          <p:cNvSpPr txBox="1">
            <a:spLocks noGrp="1"/>
          </p:cNvSpPr>
          <p:nvPr>
            <p:ph type="body" idx="1"/>
          </p:nvPr>
        </p:nvSpPr>
        <p:spPr>
          <a:xfrm>
            <a:off x="838200" y="1825625"/>
            <a:ext cx="5181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70" name="Google Shape;170;g287ceb7b39c_0_202"/>
          <p:cNvSpPr txBox="1">
            <a:spLocks noGrp="1"/>
          </p:cNvSpPr>
          <p:nvPr>
            <p:ph type="body" idx="2"/>
          </p:nvPr>
        </p:nvSpPr>
        <p:spPr>
          <a:xfrm>
            <a:off x="6172200" y="1825625"/>
            <a:ext cx="5181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71" name="Google Shape;171;g287ceb7b39c_0_202"/>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2" name="Google Shape;172;g287ceb7b39c_0_202"/>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3" name="Google Shape;173;g287ceb7b39c_0_20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74"/>
        <p:cNvGrpSpPr/>
        <p:nvPr/>
      </p:nvGrpSpPr>
      <p:grpSpPr>
        <a:xfrm>
          <a:off x="0" y="0"/>
          <a:ext cx="0" cy="0"/>
          <a:chOff x="0" y="0"/>
          <a:chExt cx="0" cy="0"/>
        </a:xfrm>
      </p:grpSpPr>
      <p:sp>
        <p:nvSpPr>
          <p:cNvPr id="175" name="Google Shape;175;g287ceb7b39c_0_209"/>
          <p:cNvSpPr txBox="1">
            <a:spLocks noGrp="1"/>
          </p:cNvSpPr>
          <p:nvPr>
            <p:ph type="title"/>
          </p:nvPr>
        </p:nvSpPr>
        <p:spPr>
          <a:xfrm>
            <a:off x="839788"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76" name="Google Shape;176;g287ceb7b39c_0_209"/>
          <p:cNvSpPr txBox="1">
            <a:spLocks noGrp="1"/>
          </p:cNvSpPr>
          <p:nvPr>
            <p:ph type="body" idx="1"/>
          </p:nvPr>
        </p:nvSpPr>
        <p:spPr>
          <a:xfrm>
            <a:off x="839788" y="1681163"/>
            <a:ext cx="5157900" cy="823800"/>
          </a:xfrm>
          <a:prstGeom prst="rect">
            <a:avLst/>
          </a:prstGeom>
          <a:noFill/>
          <a:ln>
            <a:noFill/>
          </a:ln>
        </p:spPr>
        <p:txBody>
          <a:bodyPr spcFirstLastPara="1" wrap="square" lIns="91425" tIns="45700" rIns="91425" bIns="45700" anchor="b" anchorCtr="0">
            <a:normAutofit/>
          </a:bodyPr>
          <a:lstStyle>
            <a:lvl1pPr marL="457200" lvl="0" indent="-228600" algn="l" rtl="0">
              <a:lnSpc>
                <a:spcPct val="90000"/>
              </a:lnSpc>
              <a:spcBef>
                <a:spcPts val="1000"/>
              </a:spcBef>
              <a:spcAft>
                <a:spcPts val="0"/>
              </a:spcAft>
              <a:buClr>
                <a:schemeClr val="dk1"/>
              </a:buClr>
              <a:buSzPts val="2400"/>
              <a:buNone/>
              <a:defRPr sz="2400" b="1"/>
            </a:lvl1pPr>
            <a:lvl2pPr marL="914400" lvl="1" indent="-228600" algn="l" rtl="0">
              <a:lnSpc>
                <a:spcPct val="90000"/>
              </a:lnSpc>
              <a:spcBef>
                <a:spcPts val="500"/>
              </a:spcBef>
              <a:spcAft>
                <a:spcPts val="0"/>
              </a:spcAft>
              <a:buClr>
                <a:schemeClr val="dk1"/>
              </a:buClr>
              <a:buSzPts val="2000"/>
              <a:buNone/>
              <a:defRPr sz="2000" b="1"/>
            </a:lvl2pPr>
            <a:lvl3pPr marL="1371600" lvl="2" indent="-228600" algn="l" rtl="0">
              <a:lnSpc>
                <a:spcPct val="90000"/>
              </a:lnSpc>
              <a:spcBef>
                <a:spcPts val="500"/>
              </a:spcBef>
              <a:spcAft>
                <a:spcPts val="0"/>
              </a:spcAft>
              <a:buClr>
                <a:schemeClr val="dk1"/>
              </a:buClr>
              <a:buSzPts val="1800"/>
              <a:buNone/>
              <a:defRPr sz="1800" b="1"/>
            </a:lvl3pPr>
            <a:lvl4pPr marL="1828800" lvl="3" indent="-228600" algn="l" rtl="0">
              <a:lnSpc>
                <a:spcPct val="90000"/>
              </a:lnSpc>
              <a:spcBef>
                <a:spcPts val="500"/>
              </a:spcBef>
              <a:spcAft>
                <a:spcPts val="0"/>
              </a:spcAft>
              <a:buClr>
                <a:schemeClr val="dk1"/>
              </a:buClr>
              <a:buSzPts val="1600"/>
              <a:buNone/>
              <a:defRPr sz="1600" b="1"/>
            </a:lvl4pPr>
            <a:lvl5pPr marL="2286000" lvl="4" indent="-228600" algn="l" rtl="0">
              <a:lnSpc>
                <a:spcPct val="90000"/>
              </a:lnSpc>
              <a:spcBef>
                <a:spcPts val="500"/>
              </a:spcBef>
              <a:spcAft>
                <a:spcPts val="0"/>
              </a:spcAft>
              <a:buClr>
                <a:schemeClr val="dk1"/>
              </a:buClr>
              <a:buSzPts val="1600"/>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177" name="Google Shape;177;g287ceb7b39c_0_209"/>
          <p:cNvSpPr txBox="1">
            <a:spLocks noGrp="1"/>
          </p:cNvSpPr>
          <p:nvPr>
            <p:ph type="body" idx="2"/>
          </p:nvPr>
        </p:nvSpPr>
        <p:spPr>
          <a:xfrm>
            <a:off x="839788" y="2505075"/>
            <a:ext cx="5157900" cy="3684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78" name="Google Shape;178;g287ceb7b39c_0_209"/>
          <p:cNvSpPr txBox="1">
            <a:spLocks noGrp="1"/>
          </p:cNvSpPr>
          <p:nvPr>
            <p:ph type="body" idx="3"/>
          </p:nvPr>
        </p:nvSpPr>
        <p:spPr>
          <a:xfrm>
            <a:off x="6172200" y="1681163"/>
            <a:ext cx="5183100" cy="823800"/>
          </a:xfrm>
          <a:prstGeom prst="rect">
            <a:avLst/>
          </a:prstGeom>
          <a:noFill/>
          <a:ln>
            <a:noFill/>
          </a:ln>
        </p:spPr>
        <p:txBody>
          <a:bodyPr spcFirstLastPara="1" wrap="square" lIns="91425" tIns="45700" rIns="91425" bIns="45700" anchor="b" anchorCtr="0">
            <a:normAutofit/>
          </a:bodyPr>
          <a:lstStyle>
            <a:lvl1pPr marL="457200" lvl="0" indent="-228600" algn="l" rtl="0">
              <a:lnSpc>
                <a:spcPct val="90000"/>
              </a:lnSpc>
              <a:spcBef>
                <a:spcPts val="1000"/>
              </a:spcBef>
              <a:spcAft>
                <a:spcPts val="0"/>
              </a:spcAft>
              <a:buClr>
                <a:schemeClr val="dk1"/>
              </a:buClr>
              <a:buSzPts val="2400"/>
              <a:buNone/>
              <a:defRPr sz="2400" b="1"/>
            </a:lvl1pPr>
            <a:lvl2pPr marL="914400" lvl="1" indent="-228600" algn="l" rtl="0">
              <a:lnSpc>
                <a:spcPct val="90000"/>
              </a:lnSpc>
              <a:spcBef>
                <a:spcPts val="500"/>
              </a:spcBef>
              <a:spcAft>
                <a:spcPts val="0"/>
              </a:spcAft>
              <a:buClr>
                <a:schemeClr val="dk1"/>
              </a:buClr>
              <a:buSzPts val="2000"/>
              <a:buNone/>
              <a:defRPr sz="2000" b="1"/>
            </a:lvl2pPr>
            <a:lvl3pPr marL="1371600" lvl="2" indent="-228600" algn="l" rtl="0">
              <a:lnSpc>
                <a:spcPct val="90000"/>
              </a:lnSpc>
              <a:spcBef>
                <a:spcPts val="500"/>
              </a:spcBef>
              <a:spcAft>
                <a:spcPts val="0"/>
              </a:spcAft>
              <a:buClr>
                <a:schemeClr val="dk1"/>
              </a:buClr>
              <a:buSzPts val="1800"/>
              <a:buNone/>
              <a:defRPr sz="1800" b="1"/>
            </a:lvl3pPr>
            <a:lvl4pPr marL="1828800" lvl="3" indent="-228600" algn="l" rtl="0">
              <a:lnSpc>
                <a:spcPct val="90000"/>
              </a:lnSpc>
              <a:spcBef>
                <a:spcPts val="500"/>
              </a:spcBef>
              <a:spcAft>
                <a:spcPts val="0"/>
              </a:spcAft>
              <a:buClr>
                <a:schemeClr val="dk1"/>
              </a:buClr>
              <a:buSzPts val="1600"/>
              <a:buNone/>
              <a:defRPr sz="1600" b="1"/>
            </a:lvl4pPr>
            <a:lvl5pPr marL="2286000" lvl="4" indent="-228600" algn="l" rtl="0">
              <a:lnSpc>
                <a:spcPct val="90000"/>
              </a:lnSpc>
              <a:spcBef>
                <a:spcPts val="500"/>
              </a:spcBef>
              <a:spcAft>
                <a:spcPts val="0"/>
              </a:spcAft>
              <a:buClr>
                <a:schemeClr val="dk1"/>
              </a:buClr>
              <a:buSzPts val="1600"/>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179" name="Google Shape;179;g287ceb7b39c_0_209"/>
          <p:cNvSpPr txBox="1">
            <a:spLocks noGrp="1"/>
          </p:cNvSpPr>
          <p:nvPr>
            <p:ph type="body" idx="4"/>
          </p:nvPr>
        </p:nvSpPr>
        <p:spPr>
          <a:xfrm>
            <a:off x="6172200" y="2505075"/>
            <a:ext cx="5183100" cy="3684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80" name="Google Shape;180;g287ceb7b39c_0_209"/>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81" name="Google Shape;181;g287ceb7b39c_0_20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82" name="Google Shape;182;g287ceb7b39c_0_20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3"/>
        <p:cNvGrpSpPr/>
        <p:nvPr/>
      </p:nvGrpSpPr>
      <p:grpSpPr>
        <a:xfrm>
          <a:off x="0" y="0"/>
          <a:ext cx="0" cy="0"/>
          <a:chOff x="0" y="0"/>
          <a:chExt cx="0" cy="0"/>
        </a:xfrm>
      </p:grpSpPr>
      <p:sp>
        <p:nvSpPr>
          <p:cNvPr id="184" name="Google Shape;184;g287ceb7b39c_0_218"/>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5" name="Google Shape;185;g287ceb7b39c_0_218"/>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86" name="Google Shape;186;g287ceb7b39c_0_218"/>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87" name="Google Shape;187;g287ceb7b39c_0_218"/>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88"/>
        <p:cNvGrpSpPr/>
        <p:nvPr/>
      </p:nvGrpSpPr>
      <p:grpSpPr>
        <a:xfrm>
          <a:off x="0" y="0"/>
          <a:ext cx="0" cy="0"/>
          <a:chOff x="0" y="0"/>
          <a:chExt cx="0" cy="0"/>
        </a:xfrm>
      </p:grpSpPr>
      <p:sp>
        <p:nvSpPr>
          <p:cNvPr id="189" name="Google Shape;189;g287ceb7b39c_0_223"/>
          <p:cNvSpPr txBox="1">
            <a:spLocks noGrp="1"/>
          </p:cNvSpPr>
          <p:nvPr>
            <p:ph type="title"/>
          </p:nvPr>
        </p:nvSpPr>
        <p:spPr>
          <a:xfrm>
            <a:off x="839788" y="457200"/>
            <a:ext cx="3932100" cy="1600200"/>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chemeClr val="dk1"/>
              </a:buClr>
              <a:buSzPts val="3200"/>
              <a:buFont typeface="Calibri"/>
              <a:buNone/>
              <a:defRPr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0" name="Google Shape;190;g287ceb7b39c_0_223"/>
          <p:cNvSpPr txBox="1">
            <a:spLocks noGrp="1"/>
          </p:cNvSpPr>
          <p:nvPr>
            <p:ph type="body" idx="1"/>
          </p:nvPr>
        </p:nvSpPr>
        <p:spPr>
          <a:xfrm>
            <a:off x="5183188" y="987425"/>
            <a:ext cx="6172200" cy="4873500"/>
          </a:xfrm>
          <a:prstGeom prst="rect">
            <a:avLst/>
          </a:prstGeom>
          <a:noFill/>
          <a:ln>
            <a:noFill/>
          </a:ln>
        </p:spPr>
        <p:txBody>
          <a:bodyPr spcFirstLastPara="1" wrap="square" lIns="91425" tIns="45700" rIns="91425" bIns="45700" anchor="t" anchorCtr="0">
            <a:normAutofit/>
          </a:bodyPr>
          <a:lstStyle>
            <a:lvl1pPr marL="457200" lvl="0" indent="-431800" algn="l" rtl="0">
              <a:lnSpc>
                <a:spcPct val="90000"/>
              </a:lnSpc>
              <a:spcBef>
                <a:spcPts val="1000"/>
              </a:spcBef>
              <a:spcAft>
                <a:spcPts val="0"/>
              </a:spcAft>
              <a:buClr>
                <a:schemeClr val="dk1"/>
              </a:buClr>
              <a:buSzPts val="3200"/>
              <a:buChar char="•"/>
              <a:defRPr sz="3200"/>
            </a:lvl1pPr>
            <a:lvl2pPr marL="914400" lvl="1" indent="-406400" algn="l" rtl="0">
              <a:lnSpc>
                <a:spcPct val="90000"/>
              </a:lnSpc>
              <a:spcBef>
                <a:spcPts val="500"/>
              </a:spcBef>
              <a:spcAft>
                <a:spcPts val="0"/>
              </a:spcAft>
              <a:buClr>
                <a:schemeClr val="dk1"/>
              </a:buClr>
              <a:buSzPts val="2800"/>
              <a:buChar char="•"/>
              <a:defRPr sz="2800"/>
            </a:lvl2pPr>
            <a:lvl3pPr marL="1371600" lvl="2" indent="-381000" algn="l" rtl="0">
              <a:lnSpc>
                <a:spcPct val="90000"/>
              </a:lnSpc>
              <a:spcBef>
                <a:spcPts val="500"/>
              </a:spcBef>
              <a:spcAft>
                <a:spcPts val="0"/>
              </a:spcAft>
              <a:buClr>
                <a:schemeClr val="dk1"/>
              </a:buClr>
              <a:buSzPts val="2400"/>
              <a:buChar char="•"/>
              <a:defRPr sz="2400"/>
            </a:lvl3pPr>
            <a:lvl4pPr marL="1828800" lvl="3" indent="-355600" algn="l" rtl="0">
              <a:lnSpc>
                <a:spcPct val="90000"/>
              </a:lnSpc>
              <a:spcBef>
                <a:spcPts val="500"/>
              </a:spcBef>
              <a:spcAft>
                <a:spcPts val="0"/>
              </a:spcAft>
              <a:buClr>
                <a:schemeClr val="dk1"/>
              </a:buClr>
              <a:buSzPts val="2000"/>
              <a:buChar char="•"/>
              <a:defRPr sz="2000"/>
            </a:lvl4pPr>
            <a:lvl5pPr marL="2286000" lvl="4" indent="-355600" algn="l" rtl="0">
              <a:lnSpc>
                <a:spcPct val="90000"/>
              </a:lnSpc>
              <a:spcBef>
                <a:spcPts val="500"/>
              </a:spcBef>
              <a:spcAft>
                <a:spcPts val="0"/>
              </a:spcAft>
              <a:buClr>
                <a:schemeClr val="dk1"/>
              </a:buClr>
              <a:buSzPts val="2000"/>
              <a:buChar char="•"/>
              <a:defRPr sz="2000"/>
            </a:lvl5pPr>
            <a:lvl6pPr marL="2743200" lvl="5" indent="-355600" algn="l" rtl="0">
              <a:lnSpc>
                <a:spcPct val="90000"/>
              </a:lnSpc>
              <a:spcBef>
                <a:spcPts val="500"/>
              </a:spcBef>
              <a:spcAft>
                <a:spcPts val="0"/>
              </a:spcAft>
              <a:buClr>
                <a:schemeClr val="dk1"/>
              </a:buClr>
              <a:buSzPts val="2000"/>
              <a:buChar char="•"/>
              <a:defRPr sz="2000"/>
            </a:lvl6pPr>
            <a:lvl7pPr marL="3200400" lvl="6" indent="-355600" algn="l" rtl="0">
              <a:lnSpc>
                <a:spcPct val="90000"/>
              </a:lnSpc>
              <a:spcBef>
                <a:spcPts val="500"/>
              </a:spcBef>
              <a:spcAft>
                <a:spcPts val="0"/>
              </a:spcAft>
              <a:buClr>
                <a:schemeClr val="dk1"/>
              </a:buClr>
              <a:buSzPts val="2000"/>
              <a:buChar char="•"/>
              <a:defRPr sz="2000"/>
            </a:lvl7pPr>
            <a:lvl8pPr marL="3657600" lvl="7" indent="-355600" algn="l" rtl="0">
              <a:lnSpc>
                <a:spcPct val="90000"/>
              </a:lnSpc>
              <a:spcBef>
                <a:spcPts val="500"/>
              </a:spcBef>
              <a:spcAft>
                <a:spcPts val="0"/>
              </a:spcAft>
              <a:buClr>
                <a:schemeClr val="dk1"/>
              </a:buClr>
              <a:buSzPts val="2000"/>
              <a:buChar char="•"/>
              <a:defRPr sz="2000"/>
            </a:lvl8pPr>
            <a:lvl9pPr marL="4114800" lvl="8" indent="-355600" algn="l" rtl="0">
              <a:lnSpc>
                <a:spcPct val="90000"/>
              </a:lnSpc>
              <a:spcBef>
                <a:spcPts val="500"/>
              </a:spcBef>
              <a:spcAft>
                <a:spcPts val="0"/>
              </a:spcAft>
              <a:buClr>
                <a:schemeClr val="dk1"/>
              </a:buClr>
              <a:buSzPts val="2000"/>
              <a:buChar char="•"/>
              <a:defRPr sz="2000"/>
            </a:lvl9pPr>
          </a:lstStyle>
          <a:p>
            <a:endParaRPr/>
          </a:p>
        </p:txBody>
      </p:sp>
      <p:sp>
        <p:nvSpPr>
          <p:cNvPr id="191" name="Google Shape;191;g287ceb7b39c_0_223"/>
          <p:cNvSpPr txBox="1">
            <a:spLocks noGrp="1"/>
          </p:cNvSpPr>
          <p:nvPr>
            <p:ph type="body" idx="2"/>
          </p:nvPr>
        </p:nvSpPr>
        <p:spPr>
          <a:xfrm>
            <a:off x="839788" y="2057400"/>
            <a:ext cx="3932100" cy="38115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000"/>
              </a:spcBef>
              <a:spcAft>
                <a:spcPts val="0"/>
              </a:spcAft>
              <a:buClr>
                <a:schemeClr val="dk1"/>
              </a:buClr>
              <a:buSzPts val="1600"/>
              <a:buNone/>
              <a:defRPr sz="1600"/>
            </a:lvl1pPr>
            <a:lvl2pPr marL="914400" lvl="1" indent="-228600" algn="l" rtl="0">
              <a:lnSpc>
                <a:spcPct val="90000"/>
              </a:lnSpc>
              <a:spcBef>
                <a:spcPts val="500"/>
              </a:spcBef>
              <a:spcAft>
                <a:spcPts val="0"/>
              </a:spcAft>
              <a:buClr>
                <a:schemeClr val="dk1"/>
              </a:buClr>
              <a:buSzPts val="1400"/>
              <a:buNone/>
              <a:defRPr sz="1400"/>
            </a:lvl2pPr>
            <a:lvl3pPr marL="1371600" lvl="2" indent="-228600" algn="l" rtl="0">
              <a:lnSpc>
                <a:spcPct val="90000"/>
              </a:lnSpc>
              <a:spcBef>
                <a:spcPts val="500"/>
              </a:spcBef>
              <a:spcAft>
                <a:spcPts val="0"/>
              </a:spcAft>
              <a:buClr>
                <a:schemeClr val="dk1"/>
              </a:buClr>
              <a:buSzPts val="1200"/>
              <a:buNone/>
              <a:defRPr sz="1200"/>
            </a:lvl3pPr>
            <a:lvl4pPr marL="1828800" lvl="3" indent="-228600" algn="l" rtl="0">
              <a:lnSpc>
                <a:spcPct val="90000"/>
              </a:lnSpc>
              <a:spcBef>
                <a:spcPts val="500"/>
              </a:spcBef>
              <a:spcAft>
                <a:spcPts val="0"/>
              </a:spcAft>
              <a:buClr>
                <a:schemeClr val="dk1"/>
              </a:buClr>
              <a:buSzPts val="1000"/>
              <a:buNone/>
              <a:defRPr sz="1000"/>
            </a:lvl4pPr>
            <a:lvl5pPr marL="2286000" lvl="4" indent="-228600" algn="l" rtl="0">
              <a:lnSpc>
                <a:spcPct val="90000"/>
              </a:lnSpc>
              <a:spcBef>
                <a:spcPts val="500"/>
              </a:spcBef>
              <a:spcAft>
                <a:spcPts val="0"/>
              </a:spcAft>
              <a:buClr>
                <a:schemeClr val="dk1"/>
              </a:buClr>
              <a:buSzPts val="1000"/>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192" name="Google Shape;192;g287ceb7b39c_0_223"/>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93" name="Google Shape;193;g287ceb7b39c_0_223"/>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94" name="Google Shape;194;g287ceb7b39c_0_22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95"/>
        <p:cNvGrpSpPr/>
        <p:nvPr/>
      </p:nvGrpSpPr>
      <p:grpSpPr>
        <a:xfrm>
          <a:off x="0" y="0"/>
          <a:ext cx="0" cy="0"/>
          <a:chOff x="0" y="0"/>
          <a:chExt cx="0" cy="0"/>
        </a:xfrm>
      </p:grpSpPr>
      <p:sp>
        <p:nvSpPr>
          <p:cNvPr id="196" name="Google Shape;196;g287ceb7b39c_0_230"/>
          <p:cNvSpPr txBox="1">
            <a:spLocks noGrp="1"/>
          </p:cNvSpPr>
          <p:nvPr>
            <p:ph type="title"/>
          </p:nvPr>
        </p:nvSpPr>
        <p:spPr>
          <a:xfrm>
            <a:off x="839788" y="457200"/>
            <a:ext cx="3932100" cy="1600200"/>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chemeClr val="dk1"/>
              </a:buClr>
              <a:buSzPts val="3200"/>
              <a:buFont typeface="Calibri"/>
              <a:buNone/>
              <a:defRPr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7" name="Google Shape;197;g287ceb7b39c_0_230"/>
          <p:cNvSpPr>
            <a:spLocks noGrp="1"/>
          </p:cNvSpPr>
          <p:nvPr>
            <p:ph type="pic" idx="2"/>
          </p:nvPr>
        </p:nvSpPr>
        <p:spPr>
          <a:xfrm>
            <a:off x="5183188" y="987425"/>
            <a:ext cx="6172200" cy="4873500"/>
          </a:xfrm>
          <a:prstGeom prst="rect">
            <a:avLst/>
          </a:prstGeom>
          <a:noFill/>
          <a:ln>
            <a:noFill/>
          </a:ln>
        </p:spPr>
      </p:sp>
      <p:sp>
        <p:nvSpPr>
          <p:cNvPr id="198" name="Google Shape;198;g287ceb7b39c_0_230"/>
          <p:cNvSpPr txBox="1">
            <a:spLocks noGrp="1"/>
          </p:cNvSpPr>
          <p:nvPr>
            <p:ph type="body" idx="1"/>
          </p:nvPr>
        </p:nvSpPr>
        <p:spPr>
          <a:xfrm>
            <a:off x="839788" y="2057400"/>
            <a:ext cx="3932100" cy="38115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000"/>
              </a:spcBef>
              <a:spcAft>
                <a:spcPts val="0"/>
              </a:spcAft>
              <a:buClr>
                <a:schemeClr val="dk1"/>
              </a:buClr>
              <a:buSzPts val="1600"/>
              <a:buNone/>
              <a:defRPr sz="1600"/>
            </a:lvl1pPr>
            <a:lvl2pPr marL="914400" lvl="1" indent="-228600" algn="l" rtl="0">
              <a:lnSpc>
                <a:spcPct val="90000"/>
              </a:lnSpc>
              <a:spcBef>
                <a:spcPts val="500"/>
              </a:spcBef>
              <a:spcAft>
                <a:spcPts val="0"/>
              </a:spcAft>
              <a:buClr>
                <a:schemeClr val="dk1"/>
              </a:buClr>
              <a:buSzPts val="1400"/>
              <a:buNone/>
              <a:defRPr sz="1400"/>
            </a:lvl2pPr>
            <a:lvl3pPr marL="1371600" lvl="2" indent="-228600" algn="l" rtl="0">
              <a:lnSpc>
                <a:spcPct val="90000"/>
              </a:lnSpc>
              <a:spcBef>
                <a:spcPts val="500"/>
              </a:spcBef>
              <a:spcAft>
                <a:spcPts val="0"/>
              </a:spcAft>
              <a:buClr>
                <a:schemeClr val="dk1"/>
              </a:buClr>
              <a:buSzPts val="1200"/>
              <a:buNone/>
              <a:defRPr sz="1200"/>
            </a:lvl3pPr>
            <a:lvl4pPr marL="1828800" lvl="3" indent="-228600" algn="l" rtl="0">
              <a:lnSpc>
                <a:spcPct val="90000"/>
              </a:lnSpc>
              <a:spcBef>
                <a:spcPts val="500"/>
              </a:spcBef>
              <a:spcAft>
                <a:spcPts val="0"/>
              </a:spcAft>
              <a:buClr>
                <a:schemeClr val="dk1"/>
              </a:buClr>
              <a:buSzPts val="1000"/>
              <a:buNone/>
              <a:defRPr sz="1000"/>
            </a:lvl4pPr>
            <a:lvl5pPr marL="2286000" lvl="4" indent="-228600" algn="l" rtl="0">
              <a:lnSpc>
                <a:spcPct val="90000"/>
              </a:lnSpc>
              <a:spcBef>
                <a:spcPts val="500"/>
              </a:spcBef>
              <a:spcAft>
                <a:spcPts val="0"/>
              </a:spcAft>
              <a:buClr>
                <a:schemeClr val="dk1"/>
              </a:buClr>
              <a:buSzPts val="1000"/>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199" name="Google Shape;199;g287ceb7b39c_0_230"/>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00" name="Google Shape;200;g287ceb7b39c_0_23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01" name="Google Shape;201;g287ceb7b39c_0_23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9"/>
        <p:cNvGrpSpPr/>
        <p:nvPr/>
      </p:nvGrpSpPr>
      <p:grpSpPr>
        <a:xfrm>
          <a:off x="0" y="0"/>
          <a:ext cx="0" cy="0"/>
          <a:chOff x="0" y="0"/>
          <a:chExt cx="0" cy="0"/>
        </a:xfrm>
      </p:grpSpPr>
      <p:sp>
        <p:nvSpPr>
          <p:cNvPr id="140" name="Google Shape;140;g287ceb7b39c_0_174"/>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1" name="Google Shape;141;g287ceb7b39c_0_174"/>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42" name="Google Shape;142;g287ceb7b39c_0_174"/>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3" name="Google Shape;143;g287ceb7b39c_0_174"/>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4" name="Google Shape;144;g287ceb7b39c_0_17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graphicFrame>
        <p:nvGraphicFramePr>
          <p:cNvPr id="304" name="Google Shape;304;g287ceb7b39c_0_166"/>
          <p:cNvGraphicFramePr/>
          <p:nvPr>
            <p:extLst>
              <p:ext uri="{D42A27DB-BD31-4B8C-83A1-F6EECF244321}">
                <p14:modId xmlns:p14="http://schemas.microsoft.com/office/powerpoint/2010/main" val="2107363318"/>
              </p:ext>
            </p:extLst>
          </p:nvPr>
        </p:nvGraphicFramePr>
        <p:xfrm>
          <a:off x="730534" y="996856"/>
          <a:ext cx="9952950" cy="5745954"/>
        </p:xfrm>
        <a:graphic>
          <a:graphicData uri="http://schemas.openxmlformats.org/drawingml/2006/table">
            <a:tbl>
              <a:tblPr>
                <a:noFill/>
                <a:tableStyleId>{72DFCA5A-C1E1-4492-AAA7-4BB696C563DC}</a:tableStyleId>
              </a:tblPr>
              <a:tblGrid>
                <a:gridCol w="1421850">
                  <a:extLst>
                    <a:ext uri="{9D8B030D-6E8A-4147-A177-3AD203B41FA5}">
                      <a16:colId xmlns:a16="http://schemas.microsoft.com/office/drawing/2014/main" val="20000"/>
                    </a:ext>
                  </a:extLst>
                </a:gridCol>
                <a:gridCol w="1421850">
                  <a:extLst>
                    <a:ext uri="{9D8B030D-6E8A-4147-A177-3AD203B41FA5}">
                      <a16:colId xmlns:a16="http://schemas.microsoft.com/office/drawing/2014/main" val="20001"/>
                    </a:ext>
                  </a:extLst>
                </a:gridCol>
                <a:gridCol w="1421850">
                  <a:extLst>
                    <a:ext uri="{9D8B030D-6E8A-4147-A177-3AD203B41FA5}">
                      <a16:colId xmlns:a16="http://schemas.microsoft.com/office/drawing/2014/main" val="20002"/>
                    </a:ext>
                  </a:extLst>
                </a:gridCol>
                <a:gridCol w="1421850">
                  <a:extLst>
                    <a:ext uri="{9D8B030D-6E8A-4147-A177-3AD203B41FA5}">
                      <a16:colId xmlns:a16="http://schemas.microsoft.com/office/drawing/2014/main" val="20003"/>
                    </a:ext>
                  </a:extLst>
                </a:gridCol>
                <a:gridCol w="1421850">
                  <a:extLst>
                    <a:ext uri="{9D8B030D-6E8A-4147-A177-3AD203B41FA5}">
                      <a16:colId xmlns:a16="http://schemas.microsoft.com/office/drawing/2014/main" val="20004"/>
                    </a:ext>
                  </a:extLst>
                </a:gridCol>
                <a:gridCol w="1421850">
                  <a:extLst>
                    <a:ext uri="{9D8B030D-6E8A-4147-A177-3AD203B41FA5}">
                      <a16:colId xmlns:a16="http://schemas.microsoft.com/office/drawing/2014/main" val="20005"/>
                    </a:ext>
                  </a:extLst>
                </a:gridCol>
                <a:gridCol w="1421850">
                  <a:extLst>
                    <a:ext uri="{9D8B030D-6E8A-4147-A177-3AD203B41FA5}">
                      <a16:colId xmlns:a16="http://schemas.microsoft.com/office/drawing/2014/main" val="20006"/>
                    </a:ext>
                  </a:extLst>
                </a:gridCol>
              </a:tblGrid>
              <a:tr h="270275">
                <a:tc>
                  <a:txBody>
                    <a:bodyPr/>
                    <a:lstStyle/>
                    <a:p>
                      <a:pPr marL="0" marR="0" lvl="0" indent="0" algn="ctr" rtl="0">
                        <a:lnSpc>
                          <a:spcPct val="119000"/>
                        </a:lnSpc>
                        <a:spcBef>
                          <a:spcPts val="0"/>
                        </a:spcBef>
                        <a:spcAft>
                          <a:spcPts val="0"/>
                        </a:spcAft>
                        <a:buNone/>
                      </a:pPr>
                      <a:r>
                        <a:rPr lang="en-US" sz="1400" b="1" u="none" strike="noStrike" cap="none">
                          <a:solidFill>
                            <a:srgbClr val="000000"/>
                          </a:solidFill>
                          <a:latin typeface="Arial"/>
                          <a:ea typeface="Arial"/>
                          <a:cs typeface="Arial"/>
                          <a:sym typeface="Arial"/>
                        </a:rPr>
                        <a:t>S</a:t>
                      </a:r>
                      <a:r>
                        <a:rPr lang="en-US" sz="1100" b="1" u="none" strike="noStrike" cap="none">
                          <a:solidFill>
                            <a:srgbClr val="000000"/>
                          </a:solidFill>
                          <a:latin typeface="Arial"/>
                          <a:ea typeface="Arial"/>
                          <a:cs typeface="Arial"/>
                          <a:sym typeface="Arial"/>
                        </a:rPr>
                        <a:t>unday</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ctr" rtl="0">
                        <a:lnSpc>
                          <a:spcPct val="119000"/>
                        </a:lnSpc>
                        <a:spcBef>
                          <a:spcPts val="0"/>
                        </a:spcBef>
                        <a:spcAft>
                          <a:spcPts val="0"/>
                        </a:spcAft>
                        <a:buNone/>
                      </a:pPr>
                      <a:r>
                        <a:rPr lang="en-US" sz="1100" b="1" u="none" strike="noStrike" cap="none">
                          <a:solidFill>
                            <a:srgbClr val="000000"/>
                          </a:solidFill>
                          <a:latin typeface="Arial"/>
                          <a:ea typeface="Arial"/>
                          <a:cs typeface="Arial"/>
                          <a:sym typeface="Arial"/>
                        </a:rPr>
                        <a:t>Monday</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ctr" rtl="0">
                        <a:lnSpc>
                          <a:spcPct val="119000"/>
                        </a:lnSpc>
                        <a:spcBef>
                          <a:spcPts val="0"/>
                        </a:spcBef>
                        <a:spcAft>
                          <a:spcPts val="0"/>
                        </a:spcAft>
                        <a:buNone/>
                      </a:pPr>
                      <a:r>
                        <a:rPr lang="en-US" sz="1100" b="1" u="none" strike="noStrike" cap="none">
                          <a:solidFill>
                            <a:srgbClr val="000000"/>
                          </a:solidFill>
                          <a:latin typeface="Arial"/>
                          <a:ea typeface="Arial"/>
                          <a:cs typeface="Arial"/>
                          <a:sym typeface="Arial"/>
                        </a:rPr>
                        <a:t>Tuesday</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ctr" rtl="0">
                        <a:lnSpc>
                          <a:spcPct val="119000"/>
                        </a:lnSpc>
                        <a:spcBef>
                          <a:spcPts val="0"/>
                        </a:spcBef>
                        <a:spcAft>
                          <a:spcPts val="0"/>
                        </a:spcAft>
                        <a:buNone/>
                      </a:pPr>
                      <a:r>
                        <a:rPr lang="en-US" sz="1100" b="1" u="none" strike="noStrike" cap="none">
                          <a:solidFill>
                            <a:srgbClr val="000000"/>
                          </a:solidFill>
                          <a:latin typeface="Arial"/>
                          <a:ea typeface="Arial"/>
                          <a:cs typeface="Arial"/>
                          <a:sym typeface="Arial"/>
                        </a:rPr>
                        <a:t>Wednesday</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ctr" rtl="0">
                        <a:lnSpc>
                          <a:spcPct val="119000"/>
                        </a:lnSpc>
                        <a:spcBef>
                          <a:spcPts val="0"/>
                        </a:spcBef>
                        <a:spcAft>
                          <a:spcPts val="0"/>
                        </a:spcAft>
                        <a:buNone/>
                      </a:pPr>
                      <a:r>
                        <a:rPr lang="en-US" sz="1100" b="1" u="none" strike="noStrike" cap="none">
                          <a:solidFill>
                            <a:srgbClr val="000000"/>
                          </a:solidFill>
                          <a:latin typeface="Arial"/>
                          <a:ea typeface="Arial"/>
                          <a:cs typeface="Arial"/>
                          <a:sym typeface="Arial"/>
                        </a:rPr>
                        <a:t>Thursday</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ctr" rtl="0">
                        <a:lnSpc>
                          <a:spcPct val="119000"/>
                        </a:lnSpc>
                        <a:spcBef>
                          <a:spcPts val="0"/>
                        </a:spcBef>
                        <a:spcAft>
                          <a:spcPts val="0"/>
                        </a:spcAft>
                        <a:buNone/>
                      </a:pPr>
                      <a:r>
                        <a:rPr lang="en-US" sz="1100" b="1" u="none" strike="noStrike" cap="none">
                          <a:solidFill>
                            <a:srgbClr val="000000"/>
                          </a:solidFill>
                          <a:latin typeface="Arial"/>
                          <a:ea typeface="Arial"/>
                          <a:cs typeface="Arial"/>
                          <a:sym typeface="Arial"/>
                        </a:rPr>
                        <a:t>Friday</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ctr" rtl="0">
                        <a:lnSpc>
                          <a:spcPct val="119000"/>
                        </a:lnSpc>
                        <a:spcBef>
                          <a:spcPts val="0"/>
                        </a:spcBef>
                        <a:spcAft>
                          <a:spcPts val="0"/>
                        </a:spcAft>
                        <a:buNone/>
                      </a:pPr>
                      <a:r>
                        <a:rPr lang="en-US" sz="1100" b="1" u="none" strike="noStrike" cap="none">
                          <a:solidFill>
                            <a:srgbClr val="000000"/>
                          </a:solidFill>
                          <a:latin typeface="Arial"/>
                          <a:ea typeface="Arial"/>
                          <a:cs typeface="Arial"/>
                          <a:sym typeface="Arial"/>
                        </a:rPr>
                        <a:t>Saturday</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extLst>
                  <a:ext uri="{0D108BD9-81ED-4DB2-BD59-A6C34878D82A}">
                    <a16:rowId xmlns:a16="http://schemas.microsoft.com/office/drawing/2014/main" val="10000"/>
                  </a:ext>
                </a:extLst>
              </a:tr>
              <a:tr h="989250">
                <a:tc>
                  <a:txBody>
                    <a:bodyPr/>
                    <a:lstStyle/>
                    <a:p>
                      <a:pPr marL="0" marR="0" lvl="0" indent="0" algn="l" rtl="0">
                        <a:lnSpc>
                          <a:spcPct val="119000"/>
                        </a:lnSpc>
                        <a:spcBef>
                          <a:spcPts val="0"/>
                        </a:spcBef>
                        <a:spcAft>
                          <a:spcPts val="0"/>
                        </a:spcAft>
                        <a:buNone/>
                      </a:pPr>
                      <a:r>
                        <a:rPr lang="en-US" sz="1000" u="none" strike="noStrike" cap="none" dirty="0">
                          <a:solidFill>
                            <a:srgbClr val="000000"/>
                          </a:solidFill>
                          <a:latin typeface="Arial"/>
                          <a:ea typeface="Arial"/>
                          <a:cs typeface="Arial"/>
                          <a:sym typeface="Arial"/>
                        </a:rPr>
                        <a:t>1</a:t>
                      </a:r>
                      <a:endParaRPr sz="900" u="none" strike="noStrike" cap="none" dirty="0">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dirty="0">
                          <a:solidFill>
                            <a:srgbClr val="000000"/>
                          </a:solidFill>
                          <a:latin typeface="Arial"/>
                          <a:ea typeface="Arial"/>
                          <a:cs typeface="Arial"/>
                          <a:sym typeface="Arial"/>
                        </a:rPr>
                        <a:t>Invite to “like” us</a:t>
                      </a:r>
                      <a:endParaRPr sz="900" u="none" strike="noStrike" cap="none" dirty="0">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dirty="0">
                          <a:solidFill>
                            <a:srgbClr val="000000"/>
                          </a:solidFill>
                          <a:latin typeface="Arial"/>
                          <a:ea typeface="Arial"/>
                          <a:cs typeface="Arial"/>
                          <a:sym typeface="Arial"/>
                        </a:rPr>
                        <a:t> </a:t>
                      </a:r>
                      <a:endParaRPr sz="900" u="none" strike="noStrike" cap="none" dirty="0">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2</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Join us tomorrow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as we welcome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speaker….</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 </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3</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Photo from the meeting w/ caption Members “check in” at meeting.</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4 </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Featured member photo &amp; why they love Rotary</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 </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5.</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Throwback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Thursday photo from older project or retired members</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6</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Foundation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Friday focus on 1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of the 6 Areas of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Focus</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7</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Link to new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content on club’s website</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extLst>
                  <a:ext uri="{0D108BD9-81ED-4DB2-BD59-A6C34878D82A}">
                    <a16:rowId xmlns:a16="http://schemas.microsoft.com/office/drawing/2014/main" val="10001"/>
                  </a:ext>
                </a:extLst>
              </a:tr>
              <a:tr h="1063500">
                <a:tc>
                  <a:txBody>
                    <a:bodyPr/>
                    <a:lstStyle/>
                    <a:p>
                      <a:pPr marL="0" marR="0" lvl="0" indent="0" algn="l" rtl="0">
                        <a:lnSpc>
                          <a:spcPct val="119000"/>
                        </a:lnSpc>
                        <a:spcBef>
                          <a:spcPts val="0"/>
                        </a:spcBef>
                        <a:spcAft>
                          <a:spcPts val="0"/>
                        </a:spcAft>
                        <a:buNone/>
                      </a:pPr>
                      <a:r>
                        <a:rPr lang="en-US" sz="1000" u="none" strike="noStrike" cap="none" dirty="0">
                          <a:solidFill>
                            <a:srgbClr val="000000"/>
                          </a:solidFill>
                          <a:latin typeface="Arial"/>
                          <a:ea typeface="Arial"/>
                          <a:cs typeface="Arial"/>
                          <a:sym typeface="Arial"/>
                        </a:rPr>
                        <a:t>8</a:t>
                      </a:r>
                      <a:endParaRPr sz="900" u="none" strike="noStrike" cap="none" dirty="0">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dirty="0">
                          <a:solidFill>
                            <a:srgbClr val="000000"/>
                          </a:solidFill>
                          <a:latin typeface="Arial"/>
                          <a:ea typeface="Arial"/>
                          <a:cs typeface="Arial"/>
                          <a:sym typeface="Arial"/>
                        </a:rPr>
                        <a:t>Shout out to </a:t>
                      </a:r>
                      <a:br>
                        <a:rPr lang="en-US" sz="1000" u="none" strike="noStrike" cap="none" dirty="0">
                          <a:solidFill>
                            <a:srgbClr val="000000"/>
                          </a:solidFill>
                          <a:latin typeface="Arial"/>
                          <a:ea typeface="Arial"/>
                          <a:cs typeface="Arial"/>
                          <a:sym typeface="Arial"/>
                        </a:rPr>
                      </a:br>
                      <a:r>
                        <a:rPr lang="en-US" sz="1000" u="none" strike="noStrike" cap="none" dirty="0">
                          <a:solidFill>
                            <a:srgbClr val="000000"/>
                          </a:solidFill>
                          <a:latin typeface="Arial"/>
                          <a:ea typeface="Arial"/>
                          <a:cs typeface="Arial"/>
                          <a:sym typeface="Arial"/>
                        </a:rPr>
                        <a:t>another club with link</a:t>
                      </a:r>
                      <a:endParaRPr sz="900" u="none" strike="noStrike" cap="none" dirty="0">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dirty="0">
                          <a:solidFill>
                            <a:srgbClr val="000000"/>
                          </a:solidFill>
                          <a:latin typeface="Arial"/>
                          <a:ea typeface="Arial"/>
                          <a:cs typeface="Arial"/>
                          <a:sym typeface="Arial"/>
                        </a:rPr>
                        <a:t>9</a:t>
                      </a:r>
                      <a:endParaRPr sz="900" u="none" strike="noStrike" cap="none" dirty="0">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dirty="0">
                          <a:solidFill>
                            <a:srgbClr val="000000"/>
                          </a:solidFill>
                          <a:latin typeface="Arial"/>
                          <a:ea typeface="Arial"/>
                          <a:cs typeface="Arial"/>
                          <a:sym typeface="Arial"/>
                        </a:rPr>
                        <a:t>We can’t wait for our meeting </a:t>
                      </a:r>
                      <a:br>
                        <a:rPr lang="en-US" sz="1000" u="none" strike="noStrike" cap="none" dirty="0">
                          <a:solidFill>
                            <a:srgbClr val="000000"/>
                          </a:solidFill>
                          <a:latin typeface="Arial"/>
                          <a:ea typeface="Arial"/>
                          <a:cs typeface="Arial"/>
                          <a:sym typeface="Arial"/>
                        </a:rPr>
                      </a:br>
                      <a:r>
                        <a:rPr lang="en-US" sz="1000" u="none" strike="noStrike" cap="none" dirty="0">
                          <a:solidFill>
                            <a:srgbClr val="000000"/>
                          </a:solidFill>
                          <a:latin typeface="Arial"/>
                          <a:ea typeface="Arial"/>
                          <a:cs typeface="Arial"/>
                          <a:sym typeface="Arial"/>
                        </a:rPr>
                        <a:t>tomorrow…</a:t>
                      </a:r>
                      <a:endParaRPr sz="900" u="none" strike="noStrike" cap="none" dirty="0">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10</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Photo from the meeting w/ caption Members “check in” at meeting.</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11</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Event promo</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12</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Interested in joining Rotary? Join us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on Tuesdays at noon at…</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13</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Foundation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Friday focus on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Rotary partners worldwide</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14</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Meet our newest member...</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extLst>
                  <a:ext uri="{0D108BD9-81ED-4DB2-BD59-A6C34878D82A}">
                    <a16:rowId xmlns:a16="http://schemas.microsoft.com/office/drawing/2014/main" val="10002"/>
                  </a:ext>
                </a:extLst>
              </a:tr>
              <a:tr h="907150">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15</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Change cover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photo</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16</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Join us tomorrow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as we welcome speaker….</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17</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Photo from the meeting w/ caption Members “check in” at meeting.</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18</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Link to District news story</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 </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19</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Throwback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Thursday photo from older project or retired members</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20</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Foundation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Friday focus on 1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of the 6 Areas of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Focus</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21</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Event promo</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extLst>
                  <a:ext uri="{0D108BD9-81ED-4DB2-BD59-A6C34878D82A}">
                    <a16:rowId xmlns:a16="http://schemas.microsoft.com/office/drawing/2014/main" val="10003"/>
                  </a:ext>
                </a:extLst>
              </a:tr>
              <a:tr h="1145625">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22</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Change profile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photo</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23</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Interested in joining us tomorrow for lunch? Our speaker is...</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24</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Photo from the meeting w/ caption Members “check in” at meeting.</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25</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Event reminder</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26</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Curious about what we do? Check out our website...</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 </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27</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Today’s the day for our event…</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00" u="none" strike="noStrike" cap="none">
                          <a:solidFill>
                            <a:srgbClr val="000000"/>
                          </a:solidFill>
                          <a:latin typeface="Arial"/>
                          <a:ea typeface="Arial"/>
                          <a:cs typeface="Arial"/>
                          <a:sym typeface="Arial"/>
                        </a:rPr>
                        <a:t>28</a:t>
                      </a:r>
                      <a:endParaRPr sz="9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00" u="none" strike="noStrike" cap="none">
                          <a:solidFill>
                            <a:srgbClr val="000000"/>
                          </a:solidFill>
                          <a:latin typeface="Arial"/>
                          <a:ea typeface="Arial"/>
                          <a:cs typeface="Arial"/>
                          <a:sym typeface="Arial"/>
                        </a:rPr>
                        <a:t>Upload photo </a:t>
                      </a:r>
                      <a:br>
                        <a:rPr lang="en-US" sz="1000" u="none" strike="noStrike" cap="none">
                          <a:solidFill>
                            <a:srgbClr val="000000"/>
                          </a:solidFill>
                          <a:latin typeface="Arial"/>
                          <a:ea typeface="Arial"/>
                          <a:cs typeface="Arial"/>
                          <a:sym typeface="Arial"/>
                        </a:rPr>
                      </a:br>
                      <a:r>
                        <a:rPr lang="en-US" sz="1000" u="none" strike="noStrike" cap="none">
                          <a:solidFill>
                            <a:srgbClr val="000000"/>
                          </a:solidFill>
                          <a:latin typeface="Arial"/>
                          <a:ea typeface="Arial"/>
                          <a:cs typeface="Arial"/>
                          <a:sym typeface="Arial"/>
                        </a:rPr>
                        <a:t>album from event and tag photos</a:t>
                      </a:r>
                      <a:endParaRPr sz="9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extLst>
                  <a:ext uri="{0D108BD9-81ED-4DB2-BD59-A6C34878D82A}">
                    <a16:rowId xmlns:a16="http://schemas.microsoft.com/office/drawing/2014/main" val="10004"/>
                  </a:ext>
                </a:extLst>
              </a:tr>
              <a:tr h="1145625">
                <a:tc>
                  <a:txBody>
                    <a:bodyPr/>
                    <a:lstStyle/>
                    <a:p>
                      <a:pPr marL="0" marR="0" lvl="0" indent="0" algn="l" rtl="0">
                        <a:lnSpc>
                          <a:spcPct val="119000"/>
                        </a:lnSpc>
                        <a:spcBef>
                          <a:spcPts val="0"/>
                        </a:spcBef>
                        <a:spcAft>
                          <a:spcPts val="0"/>
                        </a:spcAft>
                        <a:buNone/>
                      </a:pPr>
                      <a:r>
                        <a:rPr lang="en-US" sz="1050" u="none" strike="noStrike" cap="none">
                          <a:solidFill>
                            <a:srgbClr val="000000"/>
                          </a:solidFill>
                          <a:latin typeface="Arial"/>
                          <a:ea typeface="Arial"/>
                          <a:cs typeface="Arial"/>
                          <a:sym typeface="Arial"/>
                        </a:rPr>
                        <a:t>29</a:t>
                      </a:r>
                      <a:endParaRPr sz="10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50" u="none" strike="noStrike" cap="none">
                          <a:solidFill>
                            <a:srgbClr val="000000"/>
                          </a:solidFill>
                          <a:latin typeface="Arial"/>
                          <a:ea typeface="Arial"/>
                          <a:cs typeface="Arial"/>
                          <a:sym typeface="Arial"/>
                        </a:rPr>
                        <a:t>Thank you to event sponsors</a:t>
                      </a:r>
                      <a:endParaRPr sz="10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50" u="none" strike="noStrike" cap="none">
                          <a:solidFill>
                            <a:srgbClr val="000000"/>
                          </a:solidFill>
                          <a:latin typeface="Arial"/>
                          <a:ea typeface="Arial"/>
                          <a:cs typeface="Arial"/>
                          <a:sym typeface="Arial"/>
                        </a:rPr>
                        <a:t>30</a:t>
                      </a:r>
                      <a:endParaRPr sz="10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50" u="none" strike="noStrike" cap="none">
                          <a:solidFill>
                            <a:srgbClr val="000000"/>
                          </a:solidFill>
                          <a:latin typeface="Arial"/>
                          <a:ea typeface="Arial"/>
                          <a:cs typeface="Arial"/>
                          <a:sym typeface="Arial"/>
                        </a:rPr>
                        <a:t>Thank you to event attendees and </a:t>
                      </a:r>
                      <a:br>
                        <a:rPr lang="en-US" sz="1050" u="none" strike="noStrike" cap="none">
                          <a:solidFill>
                            <a:srgbClr val="000000"/>
                          </a:solidFill>
                          <a:latin typeface="Arial"/>
                          <a:ea typeface="Arial"/>
                          <a:cs typeface="Arial"/>
                          <a:sym typeface="Arial"/>
                        </a:rPr>
                      </a:br>
                      <a:r>
                        <a:rPr lang="en-US" sz="1050" u="none" strike="noStrike" cap="none">
                          <a:solidFill>
                            <a:srgbClr val="000000"/>
                          </a:solidFill>
                          <a:latin typeface="Arial"/>
                          <a:ea typeface="Arial"/>
                          <a:cs typeface="Arial"/>
                          <a:sym typeface="Arial"/>
                        </a:rPr>
                        <a:t>results</a:t>
                      </a:r>
                      <a:endParaRPr sz="1000" u="none" strike="noStrike" cap="none">
                        <a:solidFill>
                          <a:srgbClr val="000000"/>
                        </a:solidFill>
                        <a:latin typeface="Arial"/>
                        <a:ea typeface="Arial"/>
                        <a:cs typeface="Arial"/>
                        <a:sym typeface="Arial"/>
                      </a:endParaRPr>
                    </a:p>
                    <a:p>
                      <a:pPr marL="0" marR="0" lvl="0" indent="0" algn="l" rtl="0">
                        <a:lnSpc>
                          <a:spcPct val="119000"/>
                        </a:lnSpc>
                        <a:spcBef>
                          <a:spcPts val="600"/>
                        </a:spcBef>
                        <a:spcAft>
                          <a:spcPts val="0"/>
                        </a:spcAft>
                        <a:buNone/>
                      </a:pPr>
                      <a:r>
                        <a:rPr lang="en-US" sz="1050" u="none" strike="noStrike" cap="none">
                          <a:solidFill>
                            <a:srgbClr val="000000"/>
                          </a:solidFill>
                          <a:latin typeface="Arial"/>
                          <a:ea typeface="Arial"/>
                          <a:cs typeface="Arial"/>
                          <a:sym typeface="Arial"/>
                        </a:rPr>
                        <a:t> </a:t>
                      </a:r>
                      <a:endParaRPr sz="10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1050" u="none" strike="noStrike" cap="none">
                          <a:solidFill>
                            <a:srgbClr val="000000"/>
                          </a:solidFill>
                          <a:latin typeface="Arial"/>
                          <a:ea typeface="Arial"/>
                          <a:cs typeface="Arial"/>
                          <a:sym typeface="Arial"/>
                        </a:rPr>
                        <a:t>31</a:t>
                      </a:r>
                      <a:br>
                        <a:rPr lang="en-US" sz="1050" u="none" strike="noStrike" cap="none">
                          <a:solidFill>
                            <a:srgbClr val="000000"/>
                          </a:solidFill>
                          <a:latin typeface="Arial"/>
                          <a:ea typeface="Arial"/>
                          <a:cs typeface="Arial"/>
                          <a:sym typeface="Arial"/>
                        </a:rPr>
                      </a:br>
                      <a:r>
                        <a:rPr lang="en-US" sz="1050" u="none" strike="noStrike" cap="none">
                          <a:solidFill>
                            <a:srgbClr val="000000"/>
                          </a:solidFill>
                          <a:latin typeface="Arial"/>
                          <a:ea typeface="Arial"/>
                          <a:cs typeface="Arial"/>
                          <a:sym typeface="Arial"/>
                        </a:rPr>
                        <a:t>Photo from the meeting w/ caption Members “check in” at meeting.</a:t>
                      </a:r>
                      <a:endParaRPr sz="1000" u="none" strike="noStrike" cap="none">
                        <a:solidFill>
                          <a:srgbClr val="000000"/>
                        </a:solidFill>
                        <a:latin typeface="Arial"/>
                        <a:ea typeface="Arial"/>
                        <a:cs typeface="Arial"/>
                        <a:sym typeface="Arial"/>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800" u="none" strike="noStrike" cap="none">
                          <a:solidFill>
                            <a:srgbClr val="000000"/>
                          </a:solidFill>
                          <a:latin typeface="Arial"/>
                          <a:ea typeface="Arial"/>
                          <a:cs typeface="Arial"/>
                          <a:sym typeface="Arial"/>
                        </a:rPr>
                        <a:t> </a:t>
                      </a:r>
                      <a:endParaRPr sz="700" u="none" strike="noStrike" cap="none">
                        <a:solidFill>
                          <a:srgbClr val="000000"/>
                        </a:solidFill>
                        <a:latin typeface="Calibri"/>
                        <a:ea typeface="Calibri"/>
                        <a:cs typeface="Calibri"/>
                        <a:sym typeface="Calibri"/>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800" u="none" strike="noStrike" cap="none">
                          <a:solidFill>
                            <a:srgbClr val="000000"/>
                          </a:solidFill>
                          <a:latin typeface="Arial"/>
                          <a:ea typeface="Arial"/>
                          <a:cs typeface="Arial"/>
                          <a:sym typeface="Arial"/>
                        </a:rPr>
                        <a:t> </a:t>
                      </a:r>
                      <a:endParaRPr sz="700" u="none" strike="noStrike" cap="none">
                        <a:solidFill>
                          <a:srgbClr val="000000"/>
                        </a:solidFill>
                        <a:latin typeface="Calibri"/>
                        <a:ea typeface="Calibri"/>
                        <a:cs typeface="Calibri"/>
                        <a:sym typeface="Calibri"/>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800" u="none" strike="noStrike" cap="none">
                          <a:solidFill>
                            <a:srgbClr val="000000"/>
                          </a:solidFill>
                          <a:latin typeface="Arial"/>
                          <a:ea typeface="Arial"/>
                          <a:cs typeface="Arial"/>
                          <a:sym typeface="Arial"/>
                        </a:rPr>
                        <a:t> </a:t>
                      </a:r>
                      <a:endParaRPr sz="700" u="none" strike="noStrike" cap="none">
                        <a:solidFill>
                          <a:srgbClr val="000000"/>
                        </a:solidFill>
                        <a:latin typeface="Calibri"/>
                        <a:ea typeface="Calibri"/>
                        <a:cs typeface="Calibri"/>
                        <a:sym typeface="Calibri"/>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tc>
                  <a:txBody>
                    <a:bodyPr/>
                    <a:lstStyle/>
                    <a:p>
                      <a:pPr marL="0" marR="0" lvl="0" indent="0" algn="l" rtl="0">
                        <a:lnSpc>
                          <a:spcPct val="119000"/>
                        </a:lnSpc>
                        <a:spcBef>
                          <a:spcPts val="0"/>
                        </a:spcBef>
                        <a:spcAft>
                          <a:spcPts val="0"/>
                        </a:spcAft>
                        <a:buNone/>
                      </a:pPr>
                      <a:r>
                        <a:rPr lang="en-US" sz="800" u="none" strike="noStrike" cap="none" dirty="0">
                          <a:solidFill>
                            <a:srgbClr val="000000"/>
                          </a:solidFill>
                          <a:latin typeface="Arial"/>
                          <a:ea typeface="Arial"/>
                          <a:cs typeface="Arial"/>
                          <a:sym typeface="Arial"/>
                        </a:rPr>
                        <a:t> </a:t>
                      </a:r>
                      <a:endParaRPr sz="700" u="none" strike="noStrike" cap="none" dirty="0">
                        <a:solidFill>
                          <a:srgbClr val="000000"/>
                        </a:solidFill>
                        <a:latin typeface="Calibri"/>
                        <a:ea typeface="Calibri"/>
                        <a:cs typeface="Calibri"/>
                        <a:sym typeface="Calibri"/>
                      </a:endParaRPr>
                    </a:p>
                  </a:txBody>
                  <a:tcPr marL="33525" marR="33525" marT="25175" marB="25175">
                    <a:lnL w="9525" cap="flat" cmpd="sng">
                      <a:solidFill>
                        <a:srgbClr val="1F497D"/>
                      </a:solidFill>
                      <a:prstDash val="solid"/>
                      <a:round/>
                      <a:headEnd type="none" w="sm" len="sm"/>
                      <a:tailEnd type="none" w="sm" len="sm"/>
                    </a:lnL>
                    <a:lnR w="9525" cap="flat" cmpd="sng">
                      <a:solidFill>
                        <a:srgbClr val="1F497D"/>
                      </a:solidFill>
                      <a:prstDash val="solid"/>
                      <a:round/>
                      <a:headEnd type="none" w="sm" len="sm"/>
                      <a:tailEnd type="none" w="sm" len="sm"/>
                    </a:lnR>
                    <a:lnT w="9525" cap="flat" cmpd="sng">
                      <a:solidFill>
                        <a:srgbClr val="1F497D"/>
                      </a:solidFill>
                      <a:prstDash val="solid"/>
                      <a:round/>
                      <a:headEnd type="none" w="sm" len="sm"/>
                      <a:tailEnd type="none" w="sm" len="sm"/>
                    </a:lnT>
                    <a:lnB w="9525" cap="flat" cmpd="sng">
                      <a:solidFill>
                        <a:srgbClr val="1F497D"/>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305" name="Google Shape;305;g287ceb7b39c_0_166"/>
          <p:cNvSpPr/>
          <p:nvPr/>
        </p:nvSpPr>
        <p:spPr>
          <a:xfrm>
            <a:off x="3283088" y="2706250"/>
            <a:ext cx="9326700" cy="61755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8" name="Google Shape;308;g287ceb7b39c_0_166"/>
          <p:cNvSpPr txBox="1"/>
          <p:nvPr/>
        </p:nvSpPr>
        <p:spPr>
          <a:xfrm>
            <a:off x="653660" y="80858"/>
            <a:ext cx="10821300" cy="788700"/>
          </a:xfrm>
          <a:prstGeom prst="rect">
            <a:avLst/>
          </a:prstGeom>
          <a:noFill/>
          <a:ln>
            <a:noFill/>
          </a:ln>
        </p:spPr>
        <p:txBody>
          <a:bodyPr spcFirstLastPara="1" wrap="square" lIns="36575" tIns="36575" rIns="36575" bIns="36575"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Arial"/>
                <a:ea typeface="Arial"/>
                <a:cs typeface="Arial"/>
                <a:sym typeface="Arial"/>
              </a:rPr>
              <a:t>Public Image Coaching: Sample Social Media Monthly Calendar</a:t>
            </a:r>
            <a:br>
              <a:rPr lang="en-US" sz="2000" b="0" i="0" u="none" strike="noStrike" cap="none">
                <a:solidFill>
                  <a:srgbClr val="000000"/>
                </a:solidFill>
                <a:latin typeface="Arial"/>
                <a:ea typeface="Arial"/>
                <a:cs typeface="Arial"/>
                <a:sym typeface="Arial"/>
              </a:rPr>
            </a:br>
            <a:r>
              <a:rPr lang="en-US" sz="1200" b="0" i="0" u="none" strike="noStrike" cap="none">
                <a:solidFill>
                  <a:srgbClr val="000000"/>
                </a:solidFill>
                <a:latin typeface="Arial"/>
                <a:ea typeface="Arial"/>
                <a:cs typeface="Arial"/>
                <a:sym typeface="Arial"/>
              </a:rPr>
              <a:t>These are just a sample of some things your club or district can promote or post on social media. Choose your frequency of how often you post, but we recommend no less than once per week. For this sample, the regular meeting is held each Tuesday with a special event on the last Friday of the month. </a:t>
            </a:r>
            <a:endParaRPr sz="1800" b="0" i="0" u="none" strike="noStrike" cap="none">
              <a:solidFill>
                <a:schemeClr val="dk1"/>
              </a:solidFill>
              <a:latin typeface="Arial"/>
              <a:ea typeface="Arial"/>
              <a:cs typeface="Arial"/>
              <a:sym typeface="Arial"/>
            </a:endParaRPr>
          </a:p>
        </p:txBody>
      </p:sp>
      <p:sp>
        <p:nvSpPr>
          <p:cNvPr id="3" name="Rectangle 2">
            <a:extLst>
              <a:ext uri="{FF2B5EF4-FFF2-40B4-BE49-F238E27FC236}">
                <a16:creationId xmlns:a16="http://schemas.microsoft.com/office/drawing/2014/main" id="{D948C3D2-FC89-D18C-C1C6-95FEB0746FFD}"/>
              </a:ext>
            </a:extLst>
          </p:cNvPr>
          <p:cNvSpPr/>
          <p:nvPr/>
        </p:nvSpPr>
        <p:spPr>
          <a:xfrm>
            <a:off x="5008269" y="5814202"/>
            <a:ext cx="5564816" cy="91016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6" name="Google Shape;306;g287ceb7b39c_0_166"/>
          <p:cNvPicPr preferRelativeResize="0"/>
          <p:nvPr/>
        </p:nvPicPr>
        <p:blipFill rotWithShape="1">
          <a:blip r:embed="rId3">
            <a:alphaModFix/>
          </a:blip>
          <a:srcRect/>
          <a:stretch/>
        </p:blipFill>
        <p:spPr>
          <a:xfrm>
            <a:off x="8450596" y="5607419"/>
            <a:ext cx="2122489" cy="990601"/>
          </a:xfrm>
          <a:prstGeom prst="rect">
            <a:avLst/>
          </a:prstGeom>
          <a:solidFill>
            <a:schemeClr val="lt1"/>
          </a:solidFill>
          <a:ln>
            <a:noFill/>
          </a:ln>
        </p:spPr>
      </p:pic>
      <p:sp>
        <p:nvSpPr>
          <p:cNvPr id="307" name="Google Shape;307;g287ceb7b39c_0_166"/>
          <p:cNvSpPr txBox="1"/>
          <p:nvPr/>
        </p:nvSpPr>
        <p:spPr>
          <a:xfrm>
            <a:off x="5022208" y="5598321"/>
            <a:ext cx="3154500" cy="990600"/>
          </a:xfrm>
          <a:prstGeom prst="rect">
            <a:avLst/>
          </a:prstGeom>
          <a:solidFill>
            <a:schemeClr val="lt1"/>
          </a:solidFill>
          <a:ln>
            <a:noFill/>
          </a:ln>
        </p:spPr>
        <p:txBody>
          <a:bodyPr spcFirstLastPara="1" wrap="square" lIns="36575" tIns="36575" rIns="36575" bIns="36575" anchor="t" anchorCtr="0">
            <a:noAutofit/>
          </a:bodyPr>
          <a:lstStyle/>
          <a:p>
            <a:pPr marL="0" marR="0" lvl="0" indent="0" algn="l" rtl="0">
              <a:lnSpc>
                <a:spcPct val="100000"/>
              </a:lnSpc>
              <a:spcBef>
                <a:spcPts val="0"/>
              </a:spcBef>
              <a:spcAft>
                <a:spcPts val="0"/>
              </a:spcAft>
              <a:buClr>
                <a:schemeClr val="dk1"/>
              </a:buClr>
              <a:buSzPts val="1500"/>
              <a:buFont typeface="Calibri"/>
              <a:buNone/>
            </a:pPr>
            <a:endParaRPr sz="15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r>
              <a:rPr lang="en-US" sz="1500" b="1" i="0" u="none" strike="noStrike" cap="none" dirty="0">
                <a:solidFill>
                  <a:srgbClr val="000000"/>
                </a:solidFill>
                <a:latin typeface="Arial"/>
                <a:ea typeface="Arial"/>
                <a:cs typeface="Arial"/>
                <a:sym typeface="Arial"/>
              </a:rPr>
              <a:t>Questions? </a:t>
            </a:r>
            <a:r>
              <a:rPr lang="en-US" sz="1500" b="0" i="0" u="none" strike="noStrike" cap="none" dirty="0">
                <a:solidFill>
                  <a:srgbClr val="000000"/>
                </a:solidFill>
                <a:latin typeface="Arial"/>
                <a:ea typeface="Arial"/>
                <a:cs typeface="Arial"/>
                <a:sym typeface="Arial"/>
              </a:rPr>
              <a:t>Contact us:</a:t>
            </a:r>
            <a:endParaRPr dirty="0"/>
          </a:p>
          <a:p>
            <a:pPr marL="0" marR="0" lvl="0" indent="0" algn="l" rtl="0">
              <a:lnSpc>
                <a:spcPct val="100000"/>
              </a:lnSpc>
              <a:spcBef>
                <a:spcPts val="0"/>
              </a:spcBef>
              <a:spcAft>
                <a:spcPts val="0"/>
              </a:spcAft>
              <a:buClr>
                <a:srgbClr val="000000"/>
              </a:buClr>
              <a:buSzPts val="1500"/>
              <a:buFont typeface="Arial"/>
              <a:buNone/>
            </a:pPr>
            <a:r>
              <a:rPr lang="en-US" sz="1500" b="0" i="0" u="none" strike="noStrike" cap="none" dirty="0">
                <a:solidFill>
                  <a:srgbClr val="000000"/>
                </a:solidFill>
                <a:latin typeface="Arial"/>
                <a:ea typeface="Arial"/>
                <a:cs typeface="Arial"/>
                <a:sym typeface="Arial"/>
              </a:rPr>
              <a:t>rotary7930publicimage@yahoo.com</a:t>
            </a:r>
            <a:endParaRPr sz="1800" b="0" i="0" u="none" strike="noStrike" cap="none" dirty="0">
              <a:solidFill>
                <a:schemeClr val="dk1"/>
              </a:solidFill>
              <a:latin typeface="Arial"/>
              <a:ea typeface="Arial"/>
              <a:cs typeface="Arial"/>
              <a:sym typeface="Arial"/>
            </a:endParaRPr>
          </a:p>
        </p:txBody>
      </p:sp>
      <p:sp>
        <p:nvSpPr>
          <p:cNvPr id="2" name="TextBox 1">
            <a:extLst>
              <a:ext uri="{FF2B5EF4-FFF2-40B4-BE49-F238E27FC236}">
                <a16:creationId xmlns:a16="http://schemas.microsoft.com/office/drawing/2014/main" id="{64E40CC7-3C8B-FC3B-F8AD-D922044CAC55}"/>
              </a:ext>
            </a:extLst>
          </p:cNvPr>
          <p:cNvSpPr txBox="1"/>
          <p:nvPr/>
        </p:nvSpPr>
        <p:spPr>
          <a:xfrm>
            <a:off x="5025886" y="6449118"/>
            <a:ext cx="5561138" cy="307777"/>
          </a:xfrm>
          <a:prstGeom prst="rect">
            <a:avLst/>
          </a:prstGeom>
          <a:noFill/>
        </p:spPr>
        <p:txBody>
          <a:bodyPr wrap="none" rtlCol="0">
            <a:spAutoFit/>
          </a:bodyPr>
          <a:lstStyle/>
          <a:p>
            <a:r>
              <a:rPr lang="en-US" dirty="0"/>
              <a:t>Shared at Zone 28 &amp; 32 Learning to Lead, Toronto, ON | Sep 2023 </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429</Words>
  <Application>Microsoft Macintosh PowerPoint</Application>
  <PresentationFormat>Widescreen</PresentationFormat>
  <Paragraphs>82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FK B</dc:creator>
  <cp:lastModifiedBy>Nancy Peterson</cp:lastModifiedBy>
  <cp:revision>2</cp:revision>
  <cp:lastPrinted>2023-10-28T00:28:19Z</cp:lastPrinted>
  <dcterms:created xsi:type="dcterms:W3CDTF">2019-11-18T03:22:22Z</dcterms:created>
  <dcterms:modified xsi:type="dcterms:W3CDTF">2023-10-28T20:17:23Z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1E96FB25-8539-4CD8-9073-88C994302880</vt:lpwstr>
  </property>
  <property fmtid="{D5CDD505-2E9C-101B-9397-08002B2CF9AE}" pid="3" name="ArticulatePath">
    <vt:lpwstr>RI InHouse Staff Presentation_20200117-007_QC1_EN</vt:lpwstr>
  </property>
</Properties>
</file>